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73" r:id="rId5"/>
    <p:sldId id="260" r:id="rId6"/>
    <p:sldId id="277" r:id="rId7"/>
    <p:sldId id="274" r:id="rId8"/>
    <p:sldId id="262" r:id="rId9"/>
    <p:sldId id="261" r:id="rId10"/>
    <p:sldId id="264" r:id="rId11"/>
    <p:sldId id="265" r:id="rId12"/>
    <p:sldId id="263" r:id="rId13"/>
    <p:sldId id="269" r:id="rId14"/>
    <p:sldId id="276" r:id="rId15"/>
    <p:sldId id="275" r:id="rId16"/>
    <p:sldId id="268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8"/>
    <a:srgbClr val="0067B8"/>
    <a:srgbClr val="508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50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94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82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06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62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41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35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55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5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89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44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60AF4-58A3-4BD3-A15E-FB1E14564960}" type="datetimeFigureOut">
              <a:rPr lang="pt-BR" smtClean="0"/>
              <a:t>06/09/2022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C80B2-1DF2-4E4B-BAB1-829225E547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27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88070"/>
            <a:ext cx="12196688" cy="50623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713668" y="2327417"/>
            <a:ext cx="70447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ēKran</a:t>
            </a:r>
          </a:p>
        </p:txBody>
      </p:sp>
      <p:pic>
        <p:nvPicPr>
          <p:cNvPr id="1032" name="Picture 8" descr="Monitoramento de red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2" b="44365"/>
          <a:stretch/>
        </p:blipFill>
        <p:spPr bwMode="auto">
          <a:xfrm>
            <a:off x="0" y="4974295"/>
            <a:ext cx="12192000" cy="201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390147" y="2027613"/>
            <a:ext cx="224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71975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91402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149517" y="5798369"/>
            <a:ext cx="4553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Product Backlog</a:t>
            </a:r>
          </a:p>
        </p:txBody>
      </p:sp>
      <p:pic>
        <p:nvPicPr>
          <p:cNvPr id="10242" name="Picture 2" descr="Tendências na advocacia: 10 mudanças que todo advogado precisa saber! -  Software Jurídico Software Jurídico Completo - ADVBOX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47" t="-188" r="12035" b="188"/>
          <a:stretch/>
        </p:blipFill>
        <p:spPr bwMode="auto">
          <a:xfrm>
            <a:off x="9914021" y="0"/>
            <a:ext cx="2277979" cy="68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AF5F37-6545-7A0D-2BC7-96445A57E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95" y="180503"/>
            <a:ext cx="9022203" cy="5437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70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17901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866021" y="895081"/>
            <a:ext cx="4634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Protótipo de site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9B4FE7-5297-1C6D-8A18-2BA1A7A9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t="3035" r="173" b="-3035"/>
          <a:stretch/>
        </p:blipFill>
        <p:spPr>
          <a:xfrm>
            <a:off x="-107004" y="1791134"/>
            <a:ext cx="12393038" cy="61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1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-778213" y="5989178"/>
            <a:ext cx="8259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Modelagem lógica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EDA798-3513-E553-57EB-49409A17D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" t="1435" r="4143" b="4341"/>
          <a:stretch/>
        </p:blipFill>
        <p:spPr>
          <a:xfrm>
            <a:off x="1685701" y="138640"/>
            <a:ext cx="8820598" cy="5682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74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5067837"/>
            <a:ext cx="12192000" cy="17901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8C00C8D-C929-F45A-913F-23E24C9AF325}"/>
              </a:ext>
            </a:extLst>
          </p:cNvPr>
          <p:cNvSpPr/>
          <p:nvPr/>
        </p:nvSpPr>
        <p:spPr>
          <a:xfrm>
            <a:off x="0" y="0"/>
            <a:ext cx="12192000" cy="5301198"/>
          </a:xfrm>
          <a:prstGeom prst="rect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8352740" y="5301198"/>
            <a:ext cx="3117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Client Linux</a:t>
            </a:r>
          </a:p>
        </p:txBody>
      </p:sp>
      <p:pic>
        <p:nvPicPr>
          <p:cNvPr id="1026" name="Picture 2" descr="Linux Logo – PNG e Vetor – Download de Logo">
            <a:extLst>
              <a:ext uri="{FF2B5EF4-FFF2-40B4-BE49-F238E27FC236}">
                <a16:creationId xmlns:a16="http://schemas.microsoft.com/office/drawing/2014/main" id="{C074F596-CD2D-95BA-EA04-B7BB7F39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93" y="1909262"/>
            <a:ext cx="8550613" cy="303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96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5138473"/>
            <a:ext cx="12192000" cy="17195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6" descr="Linguagem Python: o que é e para que serve | by Raísa Boing | portfoliorb |  Mediu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37948" r="10250"/>
          <a:stretch/>
        </p:blipFill>
        <p:spPr bwMode="auto">
          <a:xfrm>
            <a:off x="0" y="0"/>
            <a:ext cx="12192000" cy="51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245768" y="5290350"/>
            <a:ext cx="6817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Simulação de máquinas</a:t>
            </a:r>
          </a:p>
        </p:txBody>
      </p:sp>
    </p:spTree>
    <p:extLst>
      <p:ext uri="{BB962C8B-B14F-4D97-AF65-F5344CB8AC3E}">
        <p14:creationId xmlns:p14="http://schemas.microsoft.com/office/powerpoint/2010/main" val="296809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Fundamentos de TI: De Leigo a Expert – O Que você precisa sabe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5" r="21929"/>
          <a:stretch/>
        </p:blipFill>
        <p:spPr bwMode="auto">
          <a:xfrm>
            <a:off x="0" y="0"/>
            <a:ext cx="29838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165684" y="0"/>
            <a:ext cx="1002631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519231" y="5972634"/>
            <a:ext cx="4988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Inovações futuras</a:t>
            </a:r>
          </a:p>
        </p:txBody>
      </p:sp>
    </p:spTree>
    <p:extLst>
      <p:ext uri="{BB962C8B-B14F-4D97-AF65-F5344CB8AC3E}">
        <p14:creationId xmlns:p14="http://schemas.microsoft.com/office/powerpoint/2010/main" val="404716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or que usar o Kotlin no desenvolvimento Android?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" t="24413" r="4191" b="13327"/>
          <a:stretch/>
        </p:blipFill>
        <p:spPr bwMode="auto">
          <a:xfrm>
            <a:off x="-60808" y="0"/>
            <a:ext cx="12252808" cy="51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5067837"/>
            <a:ext cx="12192000" cy="17901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006106" y="5782614"/>
            <a:ext cx="405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Desafio Kotlin</a:t>
            </a:r>
          </a:p>
        </p:txBody>
      </p:sp>
    </p:spTree>
    <p:extLst>
      <p:ext uri="{BB962C8B-B14F-4D97-AF65-F5344CB8AC3E}">
        <p14:creationId xmlns:p14="http://schemas.microsoft.com/office/powerpoint/2010/main" val="600018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88" y="-88070"/>
            <a:ext cx="12192000" cy="48686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575972" y="2898832"/>
            <a:ext cx="7044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Obrigado(a)</a:t>
            </a:r>
          </a:p>
        </p:txBody>
      </p:sp>
      <p:pic>
        <p:nvPicPr>
          <p:cNvPr id="1032" name="Picture 8" descr="Monitoramento de red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2" b="44365"/>
          <a:stretch/>
        </p:blipFill>
        <p:spPr bwMode="auto">
          <a:xfrm>
            <a:off x="4688" y="4780547"/>
            <a:ext cx="12187312" cy="220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01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etor de TI tem novo horário de atendimento - Campus Caxias do Sul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7"/>
          <a:stretch/>
        </p:blipFill>
        <p:spPr bwMode="auto">
          <a:xfrm>
            <a:off x="9839459" y="0"/>
            <a:ext cx="2352541" cy="686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0"/>
            <a:ext cx="10200068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753726" y="5997714"/>
            <a:ext cx="3326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Contexto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E14AFD4-AB5F-956B-8ED1-4ABDD706219D}"/>
              </a:ext>
            </a:extLst>
          </p:cNvPr>
          <p:cNvSpPr/>
          <p:nvPr/>
        </p:nvSpPr>
        <p:spPr>
          <a:xfrm>
            <a:off x="529038" y="661480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Necessidade de mercado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A5395E2-460F-34F6-63D2-66D0FD17DFDD}"/>
              </a:ext>
            </a:extLst>
          </p:cNvPr>
          <p:cNvSpPr/>
          <p:nvPr/>
        </p:nvSpPr>
        <p:spPr>
          <a:xfrm>
            <a:off x="3586263" y="661480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Pandemia de COVID-19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3052E7D-5AFE-F591-BC8E-A5184CD790E5}"/>
              </a:ext>
            </a:extLst>
          </p:cNvPr>
          <p:cNvSpPr/>
          <p:nvPr/>
        </p:nvSpPr>
        <p:spPr>
          <a:xfrm>
            <a:off x="440987" y="3508442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Monitoramento</a:t>
            </a:r>
            <a:endParaRPr lang="pt-BR" dirty="0">
              <a:latin typeface="Georgia" panose="02040502050405020303" pitchFamily="18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4595AEF-9F9B-632B-0380-97E3E2DE0B66}"/>
              </a:ext>
            </a:extLst>
          </p:cNvPr>
          <p:cNvSpPr/>
          <p:nvPr/>
        </p:nvSpPr>
        <p:spPr>
          <a:xfrm>
            <a:off x="3518358" y="3508442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Plataforma de acesso</a:t>
            </a:r>
            <a:endParaRPr lang="pt-BR" dirty="0">
              <a:latin typeface="Georgia" panose="02040502050405020303" pitchFamily="18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F2EF72E-B980-CFE9-9F9C-BD1F3699DBE9}"/>
              </a:ext>
            </a:extLst>
          </p:cNvPr>
          <p:cNvSpPr/>
          <p:nvPr/>
        </p:nvSpPr>
        <p:spPr>
          <a:xfrm>
            <a:off x="6643488" y="2227634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Praticidade e Segurança</a:t>
            </a:r>
            <a:endParaRPr lang="pt-B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5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etor de TI tem novo horário de atendimento - Campus Caxias do Sul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37"/>
          <a:stretch/>
        </p:blipFill>
        <p:spPr bwMode="auto">
          <a:xfrm>
            <a:off x="0" y="0"/>
            <a:ext cx="2021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906072" y="0"/>
            <a:ext cx="10285927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150772" y="5885646"/>
            <a:ext cx="2453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Desafios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27465BC-2159-AEE9-60F1-D51844929365}"/>
              </a:ext>
            </a:extLst>
          </p:cNvPr>
          <p:cNvSpPr/>
          <p:nvPr/>
        </p:nvSpPr>
        <p:spPr>
          <a:xfrm>
            <a:off x="2673186" y="2227634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Georgia" panose="02040502050405020303" pitchFamily="18" charset="0"/>
              </a:rPr>
              <a:t>Falhas e Bugs de Sistema Operacional</a:t>
            </a:r>
            <a:endParaRPr lang="pt-BR" dirty="0">
              <a:latin typeface="Georgia" panose="02040502050405020303" pitchFamily="18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31FEDF-C240-15AD-8D5E-45C1F70D8572}"/>
              </a:ext>
            </a:extLst>
          </p:cNvPr>
          <p:cNvSpPr/>
          <p:nvPr/>
        </p:nvSpPr>
        <p:spPr>
          <a:xfrm>
            <a:off x="5529875" y="2227634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Falta de monitoramento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754F913-42A0-03F7-8F3C-4DA690BDFC1B}"/>
              </a:ext>
            </a:extLst>
          </p:cNvPr>
          <p:cNvSpPr/>
          <p:nvPr/>
        </p:nvSpPr>
        <p:spPr>
          <a:xfrm>
            <a:off x="8386564" y="2227634"/>
            <a:ext cx="2509737" cy="2402732"/>
          </a:xfrm>
          <a:prstGeom prst="ellipse">
            <a:avLst/>
          </a:prstGeom>
          <a:solidFill>
            <a:srgbClr val="004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Georgia" panose="02040502050405020303" pitchFamily="18" charset="0"/>
              </a:rPr>
              <a:t>Prejuízos </a:t>
            </a:r>
            <a:r>
              <a:rPr lang="pt-BR" dirty="0" err="1">
                <a:latin typeface="Georgia" panose="02040502050405020303" pitchFamily="18" charset="0"/>
              </a:rPr>
              <a:t>silênciosos</a:t>
            </a:r>
            <a:endParaRPr lang="pt-B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9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Mulheres negras: desafios e conquistas - JSB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r="67526"/>
          <a:stretch/>
        </p:blipFill>
        <p:spPr bwMode="auto">
          <a:xfrm>
            <a:off x="9757893" y="0"/>
            <a:ext cx="24341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0"/>
            <a:ext cx="1003264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131440" y="5905077"/>
            <a:ext cx="462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Visão do negócio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ECF8A6-4A7C-0900-CC31-C2E91CF50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"/>
          <a:stretch/>
        </p:blipFill>
        <p:spPr>
          <a:xfrm>
            <a:off x="379539" y="536869"/>
            <a:ext cx="9090443" cy="5134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51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H digital: novas tecnologias invadem a área de ... | Nube 12/04/2019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r="57590"/>
          <a:stretch/>
        </p:blipFill>
        <p:spPr bwMode="auto">
          <a:xfrm>
            <a:off x="-25758" y="0"/>
            <a:ext cx="3837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464416" y="0"/>
            <a:ext cx="87275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9069551" y="5757816"/>
            <a:ext cx="2745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Personas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7AD9F3-B71A-A015-ADA9-BA6A8C836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1" r="4843"/>
          <a:stretch/>
        </p:blipFill>
        <p:spPr>
          <a:xfrm>
            <a:off x="3581048" y="168557"/>
            <a:ext cx="8523883" cy="5347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H digital: novas tecnologias invadem a área de ... | Nube 12/04/2019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r="57590"/>
          <a:stretch/>
        </p:blipFill>
        <p:spPr bwMode="auto">
          <a:xfrm>
            <a:off x="-25758" y="0"/>
            <a:ext cx="3837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464416" y="0"/>
            <a:ext cx="87275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9069551" y="5757816"/>
            <a:ext cx="2745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Personas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B3A9DD-4630-CBD9-D917-AED25630C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5" r="5070"/>
          <a:stretch/>
        </p:blipFill>
        <p:spPr>
          <a:xfrm>
            <a:off x="3543173" y="200423"/>
            <a:ext cx="8570068" cy="5372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27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Saiba tudo sobre tecnologia da informação e qual a sua importância – Blog  da EAD Unipa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r="63507"/>
          <a:stretch/>
        </p:blipFill>
        <p:spPr bwMode="auto">
          <a:xfrm>
            <a:off x="9914022" y="0"/>
            <a:ext cx="22908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89" y="0"/>
            <a:ext cx="9909333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396103" y="5856724"/>
            <a:ext cx="4517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Lean UX Canvas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7035E9-93F5-FEFA-923D-8667D04C9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" b="43963"/>
          <a:stretch/>
        </p:blipFill>
        <p:spPr>
          <a:xfrm>
            <a:off x="462587" y="584899"/>
            <a:ext cx="8993535" cy="28441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B3FCCA-DFFD-6778-F46B-05B4F2B2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" t="53915" r="72695" b="-848"/>
          <a:stretch/>
        </p:blipFill>
        <p:spPr>
          <a:xfrm>
            <a:off x="2077378" y="3891065"/>
            <a:ext cx="2426529" cy="238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5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aiba tudo sobre tecnologia da informação e qual a sua importância – Blog  da EAD Unipa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193" r="70788" b="-193"/>
          <a:stretch/>
        </p:blipFill>
        <p:spPr bwMode="auto">
          <a:xfrm>
            <a:off x="9895268" y="0"/>
            <a:ext cx="23096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88" y="0"/>
            <a:ext cx="989058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625389" y="5885645"/>
            <a:ext cx="3269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 User Story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3F0C35-22EF-F5CD-F1AC-1301E740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/>
          <a:stretch/>
        </p:blipFill>
        <p:spPr>
          <a:xfrm>
            <a:off x="1061698" y="249189"/>
            <a:ext cx="5408579" cy="6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iabilidade Jurídica | Nova Vida TI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83"/>
          <a:stretch/>
        </p:blipFill>
        <p:spPr bwMode="auto">
          <a:xfrm>
            <a:off x="-1" y="0"/>
            <a:ext cx="24109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410917" y="0"/>
            <a:ext cx="978108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715717" y="5882482"/>
            <a:ext cx="2369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004478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Planner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E2B7C5-207C-D64E-B5D0-7DF23424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36" y="386591"/>
            <a:ext cx="9353644" cy="510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9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62</Words>
  <Application>Microsoft Office PowerPoint</Application>
  <PresentationFormat>Widescreen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Nilda</dc:creator>
  <cp:lastModifiedBy>NATHÁLIA APARECIDA BURLINA MARQUES .</cp:lastModifiedBy>
  <cp:revision>23</cp:revision>
  <dcterms:created xsi:type="dcterms:W3CDTF">2022-09-03T22:59:09Z</dcterms:created>
  <dcterms:modified xsi:type="dcterms:W3CDTF">2022-09-06T12:55:06Z</dcterms:modified>
</cp:coreProperties>
</file>